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4D92D-D9E8-43AA-ADA7-72AFBF23BAAE}" type="datetimeFigureOut">
              <a:rPr lang="ko-KR" altLang="en-US" smtClean="0"/>
              <a:t>2026-03-29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8D0E6-2DFE-4F1B-BF2E-D3198443EB9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532690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4D92D-D9E8-43AA-ADA7-72AFBF23BAAE}" type="datetimeFigureOut">
              <a:rPr lang="ko-KR" altLang="en-US" smtClean="0"/>
              <a:t>2026-03-29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8D0E6-2DFE-4F1B-BF2E-D3198443EB9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158430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4D92D-D9E8-43AA-ADA7-72AFBF23BAAE}" type="datetimeFigureOut">
              <a:rPr lang="ko-KR" altLang="en-US" smtClean="0"/>
              <a:t>2026-03-29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8D0E6-2DFE-4F1B-BF2E-D3198443EB9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53858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4D92D-D9E8-43AA-ADA7-72AFBF23BAAE}" type="datetimeFigureOut">
              <a:rPr lang="ko-KR" altLang="en-US" smtClean="0"/>
              <a:t>2026-03-29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8D0E6-2DFE-4F1B-BF2E-D3198443EB9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87953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4D92D-D9E8-43AA-ADA7-72AFBF23BAAE}" type="datetimeFigureOut">
              <a:rPr lang="ko-KR" altLang="en-US" smtClean="0"/>
              <a:t>2026-03-29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8D0E6-2DFE-4F1B-BF2E-D3198443EB9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711529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4D92D-D9E8-43AA-ADA7-72AFBF23BAAE}" type="datetimeFigureOut">
              <a:rPr lang="ko-KR" altLang="en-US" smtClean="0"/>
              <a:t>2026-03-29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8D0E6-2DFE-4F1B-BF2E-D3198443EB9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325687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4D92D-D9E8-43AA-ADA7-72AFBF23BAAE}" type="datetimeFigureOut">
              <a:rPr lang="ko-KR" altLang="en-US" smtClean="0"/>
              <a:t>2026-03-29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8D0E6-2DFE-4F1B-BF2E-D3198443EB9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761916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4D92D-D9E8-43AA-ADA7-72AFBF23BAAE}" type="datetimeFigureOut">
              <a:rPr lang="ko-KR" altLang="en-US" smtClean="0"/>
              <a:t>2026-03-29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8D0E6-2DFE-4F1B-BF2E-D3198443EB9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673978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4D92D-D9E8-43AA-ADA7-72AFBF23BAAE}" type="datetimeFigureOut">
              <a:rPr lang="ko-KR" altLang="en-US" smtClean="0"/>
              <a:t>2026-03-29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8D0E6-2DFE-4F1B-BF2E-D3198443EB9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391684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4D92D-D9E8-43AA-ADA7-72AFBF23BAAE}" type="datetimeFigureOut">
              <a:rPr lang="ko-KR" altLang="en-US" smtClean="0"/>
              <a:t>2026-03-29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8D0E6-2DFE-4F1B-BF2E-D3198443EB9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661588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4D92D-D9E8-43AA-ADA7-72AFBF23BAAE}" type="datetimeFigureOut">
              <a:rPr lang="ko-KR" altLang="en-US" smtClean="0"/>
              <a:t>2026-03-29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8D0E6-2DFE-4F1B-BF2E-D3198443EB9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871457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34D92D-D9E8-43AA-ADA7-72AFBF23BAAE}" type="datetimeFigureOut">
              <a:rPr lang="ko-KR" altLang="en-US" smtClean="0"/>
              <a:t>2026-03-29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28D0E6-2DFE-4F1B-BF2E-D3198443EB9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838499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49189" y="581891"/>
            <a:ext cx="10111047" cy="5793974"/>
          </a:xfrm>
        </p:spPr>
        <p:txBody>
          <a:bodyPr/>
          <a:lstStyle/>
          <a:p>
            <a:endParaRPr lang="ko-KR" altLang="en-US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168828" y="1350820"/>
            <a:ext cx="5793977" cy="4256115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28698" y="1409407"/>
            <a:ext cx="5793974" cy="4138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11588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0</Words>
  <Application>Microsoft Office PowerPoint</Application>
  <PresentationFormat>와이드스크린</PresentationFormat>
  <Paragraphs>0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4" baseType="lpstr">
      <vt:lpstr>맑은 고딕</vt:lpstr>
      <vt:lpstr>Arial</vt:lpstr>
      <vt:lpstr>Office 테마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User</cp:lastModifiedBy>
  <cp:revision>1</cp:revision>
  <dcterms:created xsi:type="dcterms:W3CDTF">2026-03-29T04:57:56Z</dcterms:created>
  <dcterms:modified xsi:type="dcterms:W3CDTF">2026-03-29T05:05:21Z</dcterms:modified>
</cp:coreProperties>
</file>